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</p:sldIdLst>
  <p:sldSz cx="10691813" cy="755967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5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06" y="72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8717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6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942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568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132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32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2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88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999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858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70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E2EAF-A53A-45EA-BA4B-E2734E1F3264}" type="datetimeFigureOut">
              <a:rPr lang="ar-SA" smtClean="0"/>
              <a:t>03/05/40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544A-05F8-4147-A9EA-4E1973ECF97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3050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1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r" defTabSz="1007943" rtl="1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B06A74B0-F50A-44C6-938D-C12711B915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742" y="-187630"/>
            <a:ext cx="11302722" cy="8068887"/>
          </a:xfrm>
          <a:prstGeom prst="rect">
            <a:avLst/>
          </a:prstGeom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0B079885-CA9E-43DC-B2D9-7BFBE8D9C640}"/>
              </a:ext>
            </a:extLst>
          </p:cNvPr>
          <p:cNvSpPr/>
          <p:nvPr/>
        </p:nvSpPr>
        <p:spPr>
          <a:xfrm>
            <a:off x="6997556" y="447827"/>
            <a:ext cx="2617787" cy="1519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b="1" dirty="0"/>
              <a:t>المملكة العربية السعودية</a:t>
            </a:r>
          </a:p>
          <a:p>
            <a:pPr algn="ctr" rtl="1"/>
            <a:r>
              <a:rPr lang="ar-SA" b="1" dirty="0"/>
              <a:t>وزارة التعليم</a:t>
            </a:r>
          </a:p>
          <a:p>
            <a:pPr algn="ctr" rtl="1"/>
            <a:endParaRPr lang="ar-SA" b="1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9CE6ED7-04DE-4902-9711-382AC30EDEB2}"/>
              </a:ext>
            </a:extLst>
          </p:cNvPr>
          <p:cNvSpPr/>
          <p:nvPr/>
        </p:nvSpPr>
        <p:spPr>
          <a:xfrm>
            <a:off x="3694257" y="1443020"/>
            <a:ext cx="3918602" cy="1296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4800" dirty="0">
                <a:solidFill>
                  <a:srgbClr val="E3545A"/>
                </a:solidFill>
                <a:cs typeface="Al Ekbariah Font" pitchFamily="2" charset="-78"/>
              </a:rPr>
              <a:t>شهادة شكر وتقدير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5FA8734-EFF5-4848-AE02-FA22940AEFCC}"/>
              </a:ext>
            </a:extLst>
          </p:cNvPr>
          <p:cNvSpPr/>
          <p:nvPr/>
        </p:nvSpPr>
        <p:spPr>
          <a:xfrm>
            <a:off x="1385743" y="2325347"/>
            <a:ext cx="8229600" cy="2598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ordia New" panose="020B0304020202020204" pitchFamily="34" charset="-34"/>
                <a:cs typeface="DecoType Naskh Special" panose="02010000000000000000" pitchFamily="2" charset="-78"/>
              </a:rPr>
              <a:t>يسر إدارة  مدرسة ............</a:t>
            </a:r>
          </a:p>
          <a:p>
            <a:pPr algn="ct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ordia New" panose="020B0304020202020204" pitchFamily="34" charset="-34"/>
                <a:cs typeface="DecoType Naskh Special" panose="02010000000000000000" pitchFamily="2" charset="-78"/>
              </a:rPr>
              <a:t>أن تشكر الطالبة: 		 			الصف:  </a:t>
            </a:r>
          </a:p>
          <a:p>
            <a:pPr algn="ct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ordia New" panose="020B0304020202020204" pitchFamily="34" charset="-34"/>
                <a:cs typeface="DecoType Naskh Special" panose="02010000000000000000" pitchFamily="2" charset="-78"/>
              </a:rPr>
              <a:t>لتفوقها في جميع المواد</a:t>
            </a:r>
          </a:p>
          <a:p>
            <a:pPr algn="ctr" rtl="1"/>
            <a:r>
              <a:rPr lang="ar-SA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ordia New" panose="020B0304020202020204" pitchFamily="34" charset="-34"/>
                <a:cs typeface="DecoType Naskh Special" panose="02010000000000000000" pitchFamily="2" charset="-78"/>
              </a:rPr>
              <a:t>راجين من الله عز وجل لها مزيداً من التفوق والنجاح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9A510D9A-C7CD-48B9-B32D-E5B5A06EEED2}"/>
              </a:ext>
            </a:extLst>
          </p:cNvPr>
          <p:cNvSpPr/>
          <p:nvPr/>
        </p:nvSpPr>
        <p:spPr>
          <a:xfrm>
            <a:off x="5941751" y="4539438"/>
            <a:ext cx="2454276" cy="1519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000" b="1" dirty="0"/>
              <a:t>معلمة المادة</a:t>
            </a:r>
          </a:p>
          <a:p>
            <a:pPr algn="ctr">
              <a:lnSpc>
                <a:spcPct val="150000"/>
              </a:lnSpc>
            </a:pPr>
            <a:r>
              <a:rPr lang="ar-SA" sz="2000" b="1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9AFF0C03-4548-4B6C-AC30-4C46D932EE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192" y="436114"/>
            <a:ext cx="1656862" cy="1370462"/>
          </a:xfrm>
          <a:prstGeom prst="rect">
            <a:avLst/>
          </a:prstGeom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9D569CF0-A36B-4F36-B174-534BD112EBA1}"/>
              </a:ext>
            </a:extLst>
          </p:cNvPr>
          <p:cNvSpPr/>
          <p:nvPr/>
        </p:nvSpPr>
        <p:spPr>
          <a:xfrm>
            <a:off x="2855460" y="4492544"/>
            <a:ext cx="2454276" cy="1519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000" b="1" dirty="0"/>
              <a:t>مديرة المدرسة</a:t>
            </a:r>
          </a:p>
          <a:p>
            <a:pPr algn="ctr">
              <a:lnSpc>
                <a:spcPct val="150000"/>
              </a:lnSpc>
            </a:pPr>
            <a:r>
              <a:rPr lang="ar-SA" sz="2000" b="1">
                <a:solidFill>
                  <a:srgbClr val="C00000"/>
                </a:solidFill>
              </a:rPr>
              <a:t> </a:t>
            </a:r>
            <a:endParaRPr lang="ar-SA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75974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22</Words>
  <Application>Microsoft Office PowerPoint</Application>
  <PresentationFormat>مخصص</PresentationFormat>
  <Paragraphs>11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Cordia New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hp</cp:lastModifiedBy>
  <cp:revision>101</cp:revision>
  <cp:lastPrinted>2018-11-04T19:54:19Z</cp:lastPrinted>
  <dcterms:created xsi:type="dcterms:W3CDTF">2018-09-25T13:07:51Z</dcterms:created>
  <dcterms:modified xsi:type="dcterms:W3CDTF">2019-01-09T13:25:08Z</dcterms:modified>
</cp:coreProperties>
</file>